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2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3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2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516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8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328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892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58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21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3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3B65C-71C0-5743-AE89-326D3B76757A}" type="datetimeFigureOut">
              <a:rPr lang="en-US" smtClean="0"/>
              <a:t>05/09/17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A464-07B5-4B43-87C1-A38D0F982C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76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3bMpSquqcA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WinkBall</a:t>
            </a:r>
            <a:r>
              <a:rPr lang="en-US" dirty="0" smtClean="0"/>
              <a:t> Reporter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Social Media Guide</a:t>
            </a:r>
          </a:p>
          <a:p>
            <a:r>
              <a:rPr lang="en-US" sz="2800" dirty="0" smtClean="0"/>
              <a:t>B</a:t>
            </a:r>
            <a:r>
              <a:rPr lang="en-US" sz="2800" dirty="0" smtClean="0"/>
              <a:t>y Diamond &amp; Petra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9288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Touchpoints</a:t>
            </a:r>
            <a:r>
              <a:rPr lang="en-US" dirty="0" smtClean="0"/>
              <a:t>- Distribution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share all content (taken on the shoot) across all social media platforms including your own </a:t>
            </a:r>
            <a:r>
              <a:rPr lang="en-US" dirty="0" err="1" smtClean="0"/>
              <a:t>WinkBall</a:t>
            </a:r>
            <a:r>
              <a:rPr lang="en-US" dirty="0" smtClean="0"/>
              <a:t> Twitter page until your video is ready on the </a:t>
            </a:r>
            <a:r>
              <a:rPr lang="en-US" dirty="0" err="1" smtClean="0"/>
              <a:t>WinkBall</a:t>
            </a:r>
            <a:r>
              <a:rPr lang="en-US" dirty="0" smtClean="0"/>
              <a:t> site. </a:t>
            </a:r>
          </a:p>
          <a:p>
            <a:r>
              <a:rPr lang="en-US" dirty="0" smtClean="0"/>
              <a:t>Once your film is up you can share it, along with interviews, across all SM platforms including sharing with key contacts from your Social Media form.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622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up with sponsor</a:t>
            </a:r>
          </a:p>
          <a:p>
            <a:r>
              <a:rPr lang="en-US" dirty="0" smtClean="0"/>
              <a:t>Sale proposition for further work from the sponsor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755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order to effectively make noise at each touch point you need the following tools:</a:t>
            </a:r>
          </a:p>
          <a:p>
            <a:pPr lvl="1">
              <a:buFont typeface="Wingdings" charset="2"/>
              <a:buChar char="Ø"/>
            </a:pPr>
            <a:r>
              <a:rPr lang="en-US" sz="1600" dirty="0" err="1" smtClean="0"/>
              <a:t>WinkBall</a:t>
            </a:r>
            <a:r>
              <a:rPr lang="en-US" sz="1600" dirty="0" smtClean="0"/>
              <a:t> Twitter Account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Access to </a:t>
            </a:r>
            <a:r>
              <a:rPr lang="en-US" sz="1600" dirty="0" err="1" smtClean="0"/>
              <a:t>WinkBall</a:t>
            </a:r>
            <a:r>
              <a:rPr lang="en-US" sz="1600" dirty="0" smtClean="0"/>
              <a:t> </a:t>
            </a:r>
            <a:r>
              <a:rPr lang="en-US" sz="1600" dirty="0" err="1" smtClean="0"/>
              <a:t>Instagram</a:t>
            </a:r>
            <a:r>
              <a:rPr lang="en-US" sz="1600" dirty="0" smtClean="0"/>
              <a:t> page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Your other social media pages (Facebook, LinkedIn, personal Twitter &amp; </a:t>
            </a:r>
            <a:r>
              <a:rPr lang="en-US" sz="1600" dirty="0" err="1" smtClean="0"/>
              <a:t>Instagram</a:t>
            </a:r>
            <a:r>
              <a:rPr lang="en-US" sz="1600" dirty="0" smtClean="0"/>
              <a:t>)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Social Media form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572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0281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WinkBall</a:t>
            </a:r>
            <a:r>
              <a:rPr lang="en-US" dirty="0" smtClean="0"/>
              <a:t> Twitter account must be created (first name + </a:t>
            </a:r>
            <a:r>
              <a:rPr lang="en-US" dirty="0" err="1" smtClean="0"/>
              <a:t>winkball</a:t>
            </a:r>
            <a:r>
              <a:rPr lang="en-US" dirty="0" smtClean="0"/>
              <a:t>, </a:t>
            </a:r>
            <a:r>
              <a:rPr lang="en-US" dirty="0" err="1" smtClean="0"/>
              <a:t>i.e</a:t>
            </a:r>
            <a:r>
              <a:rPr lang="en-US" dirty="0" smtClean="0"/>
              <a:t> @</a:t>
            </a:r>
            <a:r>
              <a:rPr lang="en-US" dirty="0" err="1" smtClean="0"/>
              <a:t>DiamondWinkball</a:t>
            </a:r>
            <a:r>
              <a:rPr lang="en-US" dirty="0" smtClean="0"/>
              <a:t>)</a:t>
            </a:r>
          </a:p>
          <a:p>
            <a:r>
              <a:rPr lang="en-US" dirty="0" smtClean="0"/>
              <a:t>A</a:t>
            </a:r>
            <a:r>
              <a:rPr lang="en-US" dirty="0" smtClean="0"/>
              <a:t> minimum of 2 tweets a day should be shared on each reporters Twitter page -you can do this easily by using Tweetdeck. Tweetdeck- FREE tool used to schedule tweets in advance. Help&gt; </a:t>
            </a:r>
            <a:r>
              <a:rPr lang="en-US" dirty="0" smtClean="0">
                <a:hlinkClick r:id="rId2"/>
              </a:rPr>
              <a:t>https://www.youtube.com/watch?v=X3bMpSquqcA</a:t>
            </a:r>
            <a:r>
              <a:rPr lang="en-US" dirty="0" smtClean="0"/>
              <a:t> </a:t>
            </a:r>
          </a:p>
          <a:p>
            <a:r>
              <a:rPr lang="en-US" dirty="0" smtClean="0"/>
              <a:t>Twitter- a place to promote Winkball, yourself, your events &amp; your talents. Focusing on the subject matter and the people you interviewed.</a:t>
            </a:r>
          </a:p>
          <a:p>
            <a:r>
              <a:rPr lang="en-US" dirty="0" smtClean="0"/>
              <a:t>Shares, retweets, &amp; likes on relatable companies/sponsors pages are advised to help build relationships and maximize relevant exposure. </a:t>
            </a:r>
          </a:p>
          <a:p>
            <a:r>
              <a:rPr lang="en-US" dirty="0" smtClean="0"/>
              <a:t>Always follow the sponsors, events, key people (e.g. celebrities) and any other person involved on social media.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6359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Instagram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Instagram</a:t>
            </a:r>
            <a:r>
              <a:rPr lang="en-US" dirty="0" smtClean="0"/>
              <a:t> is the best way to visually promote the event as well as yourselves. </a:t>
            </a:r>
          </a:p>
          <a:p>
            <a:r>
              <a:rPr lang="en-US" dirty="0" err="1" smtClean="0"/>
              <a:t>Instagram</a:t>
            </a:r>
            <a:r>
              <a:rPr lang="en-US" dirty="0" smtClean="0"/>
              <a:t> story- a live 24hr function to instantly share your videos and pictures. This is the best for highlighting </a:t>
            </a:r>
            <a:r>
              <a:rPr lang="en-US" i="1" dirty="0" smtClean="0"/>
              <a:t>behind the scenes live coverage</a:t>
            </a:r>
            <a:r>
              <a:rPr lang="en-US" dirty="0" smtClean="0"/>
              <a:t>. Aim to post on the </a:t>
            </a:r>
            <a:r>
              <a:rPr lang="en-US" dirty="0" err="1" smtClean="0"/>
              <a:t>WinkBall</a:t>
            </a:r>
            <a:r>
              <a:rPr lang="en-US" dirty="0" smtClean="0"/>
              <a:t> </a:t>
            </a:r>
            <a:r>
              <a:rPr lang="en-US" dirty="0" err="1" smtClean="0"/>
              <a:t>Instagram</a:t>
            </a:r>
            <a:r>
              <a:rPr lang="en-US" dirty="0" smtClean="0"/>
              <a:t> story whilst filming at the event.</a:t>
            </a:r>
          </a:p>
          <a:p>
            <a:r>
              <a:rPr lang="en-US" dirty="0" err="1" smtClean="0"/>
              <a:t>I</a:t>
            </a:r>
            <a:r>
              <a:rPr lang="en-US" dirty="0" err="1" smtClean="0"/>
              <a:t>nstagram</a:t>
            </a:r>
            <a:r>
              <a:rPr lang="en-US" dirty="0" smtClean="0"/>
              <a:t> page- post videos + pictures to the </a:t>
            </a:r>
            <a:r>
              <a:rPr lang="en-US" dirty="0" err="1" smtClean="0"/>
              <a:t>WinkBall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 err="1" smtClean="0"/>
              <a:t>nstagram</a:t>
            </a:r>
            <a:r>
              <a:rPr lang="en-US" dirty="0" smtClean="0"/>
              <a:t> page </a:t>
            </a:r>
          </a:p>
          <a:p>
            <a:r>
              <a:rPr lang="en-US" dirty="0" smtClean="0"/>
              <a:t>V</a:t>
            </a:r>
            <a:r>
              <a:rPr lang="en-US" dirty="0" smtClean="0"/>
              <a:t>ideos vs. Pictures- At present, videos are more engaging on this platform. </a:t>
            </a:r>
            <a:r>
              <a:rPr lang="en-US" dirty="0" smtClean="0"/>
              <a:t>T</a:t>
            </a:r>
            <a:r>
              <a:rPr lang="en-US" dirty="0" smtClean="0"/>
              <a:t>ake as many videos and behind the scene snippets to post. Pictures are also advised to add variety.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802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ocial </a:t>
            </a:r>
            <a:r>
              <a:rPr lang="en-US" dirty="0"/>
              <a:t>M</a:t>
            </a:r>
            <a:r>
              <a:rPr lang="en-US" dirty="0" smtClean="0"/>
              <a:t>edia </a:t>
            </a:r>
            <a:r>
              <a:rPr lang="en-US" dirty="0"/>
              <a:t>P</a:t>
            </a:r>
            <a:r>
              <a:rPr lang="en-US" dirty="0" smtClean="0"/>
              <a:t>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Promotion on your own personal pages are also important as it allows you to share your success with your friends and family. </a:t>
            </a:r>
          </a:p>
          <a:p>
            <a:r>
              <a:rPr lang="en-US" dirty="0" smtClean="0"/>
              <a:t>Facebook &amp; LinkedIn are advised in order to help maximise exposure.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263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defTabSz="457200" rtl="0">
              <a:spcBef>
                <a:spcPct val="0"/>
              </a:spcBef>
            </a:pPr>
            <a:r>
              <a:rPr lang="en-US" sz="4400" dirty="0" smtClean="0"/>
              <a:t>Social Media Form 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How to Fill out the Form:</a:t>
            </a:r>
            <a:endParaRPr lang="en-US" sz="1800" dirty="0"/>
          </a:p>
          <a:p>
            <a:endParaRPr lang="en-US" sz="1800" b="1" dirty="0"/>
          </a:p>
          <a:p>
            <a:r>
              <a:rPr lang="en-US" sz="1800" dirty="0"/>
              <a:t>Part 1) Key Interviews of ALL the people who were interviewed at the event</a:t>
            </a:r>
          </a:p>
          <a:p>
            <a:r>
              <a:rPr lang="en-US" sz="1800" dirty="0"/>
              <a:t>Part 2) Important people who were not interviewed but should see the video report i.e. managers of interviewees, marketing directors of a company presented in the film</a:t>
            </a:r>
          </a:p>
          <a:p>
            <a:r>
              <a:rPr lang="en-US" sz="1800" dirty="0"/>
              <a:t>Part 3) Online publications, Blogs, Newspapers, magazines, forums, twitter users</a:t>
            </a:r>
          </a:p>
          <a:p>
            <a:r>
              <a:rPr lang="en-US" sz="1800" dirty="0"/>
              <a:t>Part 4) The Business that sponsored or </a:t>
            </a:r>
            <a:r>
              <a:rPr lang="en-US" sz="1800" dirty="0" smtClean="0"/>
              <a:t>organised </a:t>
            </a:r>
            <a:r>
              <a:rPr lang="en-US" sz="1800" dirty="0"/>
              <a:t>the </a:t>
            </a:r>
            <a:r>
              <a:rPr lang="en-US" sz="1800" dirty="0" smtClean="0"/>
              <a:t>event and any other related </a:t>
            </a:r>
            <a:r>
              <a:rPr lang="en-US" sz="1800" dirty="0"/>
              <a:t>businesses and </a:t>
            </a:r>
            <a:r>
              <a:rPr lang="en-US" sz="1800" dirty="0" smtClean="0"/>
              <a:t>companies.</a:t>
            </a:r>
            <a:endParaRPr lang="sk-SK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6378241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n-US" dirty="0" smtClean="0"/>
              <a:t>ricks of the Trade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Hashtags </a:t>
            </a:r>
            <a:r>
              <a:rPr lang="mr-IN" sz="2000" dirty="0" smtClean="0"/>
              <a:t>–</a:t>
            </a:r>
            <a:r>
              <a:rPr lang="en-US" sz="2000" dirty="0" smtClean="0"/>
              <a:t>hashtags gets you involved in trending topics &amp; conversations. Use these to </a:t>
            </a:r>
            <a:r>
              <a:rPr lang="en-US" sz="2000" dirty="0" smtClean="0"/>
              <a:t>help create awareness of your coverage.</a:t>
            </a:r>
          </a:p>
          <a:p>
            <a:endParaRPr lang="en-US" sz="2000" dirty="0"/>
          </a:p>
          <a:p>
            <a:r>
              <a:rPr lang="en-US" sz="2000" dirty="0" smtClean="0"/>
              <a:t>F</a:t>
            </a:r>
            <a:r>
              <a:rPr lang="en-US" sz="2000" dirty="0" smtClean="0"/>
              <a:t>ollow local businesses and key people in your community. </a:t>
            </a:r>
            <a:r>
              <a:rPr lang="en-US" sz="2000" dirty="0"/>
              <a:t>E</a:t>
            </a:r>
            <a:r>
              <a:rPr lang="en-US" sz="2000" dirty="0" smtClean="0"/>
              <a:t>ngage with them via likes, retweets, regrams and commenting on their posts.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@mention relevant people when sharing interviews and reports .i.e. interviewees, organisers, sponsors and key contacts within your local community.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0013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 </a:t>
            </a:r>
            <a:r>
              <a:rPr lang="en-US" dirty="0" err="1" smtClean="0"/>
              <a:t>WinkBall</a:t>
            </a:r>
            <a:r>
              <a:rPr lang="en-US" dirty="0" smtClean="0"/>
              <a:t> Reporter?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WinkBall</a:t>
            </a:r>
            <a:r>
              <a:rPr lang="en-US" dirty="0" smtClean="0"/>
              <a:t> reporters are the most effective way to communicate with your community. </a:t>
            </a:r>
          </a:p>
          <a:p>
            <a:r>
              <a:rPr lang="en-US" dirty="0" err="1" smtClean="0"/>
              <a:t>WinkBall</a:t>
            </a:r>
            <a:r>
              <a:rPr lang="en-US" dirty="0" smtClean="0"/>
              <a:t> reporter network is the </a:t>
            </a:r>
            <a:r>
              <a:rPr lang="en-US" dirty="0"/>
              <a:t>n</a:t>
            </a:r>
            <a:r>
              <a:rPr lang="en-US" dirty="0" smtClean="0"/>
              <a:t>ew way of reporting in the 21</a:t>
            </a:r>
            <a:r>
              <a:rPr lang="en-US" baseline="30000" dirty="0" smtClean="0"/>
              <a:t>st</a:t>
            </a:r>
            <a:r>
              <a:rPr lang="en-US" dirty="0" smtClean="0"/>
              <a:t> century creating a voice for local businesses and events.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9830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 </a:t>
            </a:r>
            <a:r>
              <a:rPr lang="en-US" dirty="0" err="1" smtClean="0"/>
              <a:t>WinkBall</a:t>
            </a:r>
            <a:r>
              <a:rPr lang="en-US" dirty="0" smtClean="0"/>
              <a:t> reporter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relevant interviews</a:t>
            </a:r>
          </a:p>
          <a:p>
            <a:r>
              <a:rPr lang="en-US" dirty="0" smtClean="0"/>
              <a:t>Research the subject better than anyone else</a:t>
            </a:r>
          </a:p>
          <a:p>
            <a:r>
              <a:rPr lang="en-US" dirty="0" smtClean="0"/>
              <a:t>Create amazing reports &amp; programmes. </a:t>
            </a:r>
          </a:p>
          <a:p>
            <a:r>
              <a:rPr lang="en-US" dirty="0" smtClean="0"/>
              <a:t>Part of a network of specialists</a:t>
            </a:r>
          </a:p>
          <a:p>
            <a:r>
              <a:rPr lang="en-US" dirty="0" smtClean="0"/>
              <a:t>Uses the latest technology </a:t>
            </a:r>
          </a:p>
          <a:p>
            <a:r>
              <a:rPr lang="en-US" dirty="0" smtClean="0"/>
              <a:t>Strategic use of social media- Utilizes Social Media’s excessive reach to promote and distribute content effectively.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237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to be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Try to be heard in a really noisy room</a:t>
            </a:r>
          </a:p>
          <a:p>
            <a:r>
              <a:rPr lang="en-US" dirty="0" smtClean="0"/>
              <a:t>M</a:t>
            </a:r>
            <a:r>
              <a:rPr lang="en-US" dirty="0" smtClean="0"/>
              <a:t>ake our sponsors heard by making a noise at every available touch point of event coverage.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208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be effective?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</a:t>
            </a:r>
            <a:r>
              <a:rPr lang="en-US" dirty="0" smtClean="0"/>
              <a:t>reate a digital space for brands and their community in order for them to connect, collaborate and network. (i.e. local football match sponsored by a local takeaway business)</a:t>
            </a:r>
          </a:p>
          <a:p>
            <a:r>
              <a:rPr lang="en-US" dirty="0" smtClean="0"/>
              <a:t>Give sponsors the ability to connect with their target market group by giving them the opportunity to sponsor events that matter to their target group.</a:t>
            </a:r>
          </a:p>
          <a:p>
            <a:r>
              <a:rPr lang="en-US" dirty="0" smtClean="0"/>
              <a:t>Use Social Media effectively- making noise at every touch point in aim of maximizing coverage for the sponsor.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944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Touchpoints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(Explore)</a:t>
            </a:r>
            <a:endParaRPr lang="en-US" dirty="0" smtClean="0"/>
          </a:p>
          <a:p>
            <a:r>
              <a:rPr lang="en-US" dirty="0" smtClean="0"/>
              <a:t>Awareness</a:t>
            </a:r>
          </a:p>
          <a:p>
            <a:r>
              <a:rPr lang="en-US" dirty="0" smtClean="0"/>
              <a:t>Capture</a:t>
            </a:r>
          </a:p>
          <a:p>
            <a:r>
              <a:rPr lang="en-US" dirty="0" smtClean="0"/>
              <a:t>Distribution</a:t>
            </a:r>
          </a:p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34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Touchpoints</a:t>
            </a:r>
            <a:r>
              <a:rPr lang="en-US" dirty="0" smtClean="0"/>
              <a:t>- </a:t>
            </a:r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</a:t>
            </a:r>
            <a:r>
              <a:rPr lang="en-US" dirty="0" smtClean="0"/>
              <a:t>ind events based on interest, word of mouth, online publications etc.</a:t>
            </a:r>
          </a:p>
          <a:p>
            <a:r>
              <a:rPr lang="en-US" dirty="0" smtClean="0"/>
              <a:t>Once the event is chosen, research into: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When and where the event will be held 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What it is about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Who will attend the event (celebs, key contacts)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Sponsors of the event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Angle and story arc of your report coverage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Key contacts &amp; businesses relating to the event (record this in the Social Media form found in the </a:t>
            </a:r>
            <a:r>
              <a:rPr lang="en-US" sz="2300" i="1" dirty="0" err="1" smtClean="0"/>
              <a:t>WinkBall</a:t>
            </a:r>
            <a:r>
              <a:rPr lang="en-US" sz="2300" i="1" dirty="0" smtClean="0"/>
              <a:t> admin system)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0997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Touchpoints</a:t>
            </a:r>
            <a:r>
              <a:rPr lang="en-US" dirty="0" smtClean="0"/>
              <a:t>- </a:t>
            </a:r>
            <a:r>
              <a:rPr lang="en-US" dirty="0" smtClean="0"/>
              <a:t>Awareness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Promote the event in the form of:</a:t>
            </a:r>
          </a:p>
          <a:p>
            <a:pPr lvl="1" indent="-342900">
              <a:buFont typeface="Wingdings" charset="2"/>
              <a:buChar char="Ø"/>
            </a:pPr>
            <a:r>
              <a:rPr lang="en-US" sz="1900" i="1" dirty="0" smtClean="0"/>
              <a:t>Taking and sharing promotional pictures (posters, retweets from the event organiser)</a:t>
            </a:r>
          </a:p>
          <a:p>
            <a:pPr lvl="1" indent="-342900">
              <a:buFont typeface="Wingdings" charset="2"/>
              <a:buChar char="Ø"/>
            </a:pPr>
            <a:r>
              <a:rPr lang="en-US" sz="1900" i="1" dirty="0" smtClean="0"/>
              <a:t>Taking and sharing </a:t>
            </a:r>
            <a:r>
              <a:rPr lang="en-US" sz="1900" i="1" dirty="0"/>
              <a:t>p</a:t>
            </a:r>
            <a:r>
              <a:rPr lang="en-US" sz="1900" i="1" dirty="0" smtClean="0"/>
              <a:t>romotional videos (boomerangs, adverts, clips from event organizers)</a:t>
            </a:r>
          </a:p>
          <a:p>
            <a:pPr lvl="1" indent="-342900">
              <a:buFont typeface="Wingdings" charset="2"/>
              <a:buChar char="Ø"/>
            </a:pPr>
            <a:r>
              <a:rPr lang="en-US" sz="1900" i="1" dirty="0" smtClean="0"/>
              <a:t>Tweet and post information about the event</a:t>
            </a:r>
          </a:p>
          <a:p>
            <a:pPr lvl="1" indent="-342900">
              <a:buFont typeface="Wingdings" charset="2"/>
              <a:buChar char="Ø"/>
            </a:pPr>
            <a:r>
              <a:rPr lang="en-US" sz="1900" i="1" dirty="0" smtClean="0"/>
              <a:t>Engage in hash tags relating to the event</a:t>
            </a:r>
          </a:p>
          <a:p>
            <a:pPr lvl="1" indent="-342900">
              <a:buFont typeface="Wingdings" charset="2"/>
              <a:buChar char="Ø"/>
            </a:pPr>
            <a:r>
              <a:rPr lang="en-US" sz="1900" i="1" dirty="0" smtClean="0"/>
              <a:t>C</a:t>
            </a:r>
            <a:r>
              <a:rPr lang="en-US" sz="1900" i="1" dirty="0" smtClean="0"/>
              <a:t>omment on posts (across all SM platforms) about the event.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151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Touchpoints</a:t>
            </a:r>
            <a:r>
              <a:rPr lang="en-US" dirty="0" smtClean="0"/>
              <a:t>- </a:t>
            </a:r>
            <a:r>
              <a:rPr lang="en-US" dirty="0" smtClean="0"/>
              <a:t>Capture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Reporting at the event </a:t>
            </a:r>
          </a:p>
          <a:p>
            <a:r>
              <a:rPr lang="en-US" dirty="0" smtClean="0"/>
              <a:t>Asking relevant questions and keeping to your story arc. Capture the moment</a:t>
            </a:r>
          </a:p>
          <a:p>
            <a:r>
              <a:rPr lang="en-US" dirty="0" smtClean="0"/>
              <a:t>Take pictures/videos highlighting your experience: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Behind the scene shots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B</a:t>
            </a:r>
            <a:r>
              <a:rPr lang="en-US" sz="2300" i="1" dirty="0" smtClean="0"/>
              <a:t>oomerangs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S</a:t>
            </a:r>
            <a:r>
              <a:rPr lang="en-US" sz="2300" i="1" dirty="0" smtClean="0"/>
              <a:t>nippets of interviews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S</a:t>
            </a:r>
            <a:r>
              <a:rPr lang="en-US" sz="2300" i="1" dirty="0" smtClean="0"/>
              <a:t>tills of products</a:t>
            </a:r>
          </a:p>
          <a:p>
            <a:pPr lvl="1" indent="-342900">
              <a:buFont typeface="Wingdings" charset="2"/>
              <a:buChar char="Ø"/>
            </a:pPr>
            <a:r>
              <a:rPr lang="en-US" sz="2300" i="1" dirty="0" smtClean="0"/>
              <a:t>Short videos (30 sec- 1 minute)</a:t>
            </a:r>
          </a:p>
          <a:p>
            <a:r>
              <a:rPr lang="en-US" dirty="0" smtClean="0"/>
              <a:t>After event, send completed Social Media Form to editorial</a:t>
            </a:r>
          </a:p>
          <a:p>
            <a:pPr marL="400050" lvl="1" indent="0">
              <a:buNone/>
            </a:pPr>
            <a:endParaRPr lang="en-US" sz="2300" i="1" dirty="0" smtClean="0"/>
          </a:p>
          <a:p>
            <a:pPr marL="400050" lvl="1" indent="0">
              <a:buNone/>
            </a:pPr>
            <a:endParaRPr lang="en-US" sz="2300" i="1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78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4350</TotalTime>
  <Words>1003</Words>
  <Application>Microsoft Macintosh PowerPoint</Application>
  <PresentationFormat>On-screen Show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The WinkBall Reporter</vt:lpstr>
      <vt:lpstr>Why a WinkBall Reporter?</vt:lpstr>
      <vt:lpstr>How is a WinkBall reporter effective?</vt:lpstr>
      <vt:lpstr>What to do to be effective?</vt:lpstr>
      <vt:lpstr>How to be effective?</vt:lpstr>
      <vt:lpstr>Touchpoints</vt:lpstr>
      <vt:lpstr>Touchpoints- Research</vt:lpstr>
      <vt:lpstr>Touchpoints- Awareness</vt:lpstr>
      <vt:lpstr>Touchpoints- Capture </vt:lpstr>
      <vt:lpstr> Touchpoints- Distribution </vt:lpstr>
      <vt:lpstr>Review</vt:lpstr>
      <vt:lpstr>Tools Needed</vt:lpstr>
      <vt:lpstr>Twitter</vt:lpstr>
      <vt:lpstr>Instagram</vt:lpstr>
      <vt:lpstr>Social Media Pages</vt:lpstr>
      <vt:lpstr>Social Media Form  </vt:lpstr>
      <vt:lpstr>Tricks of the Trade </vt:lpstr>
    </vt:vector>
  </TitlesOfParts>
  <Company>Winkball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WinkBall Reporter</dc:title>
  <dc:creator>Diamond King-Stennett</dc:creator>
  <cp:lastModifiedBy>Diamond King-Stennett</cp:lastModifiedBy>
  <cp:revision>36</cp:revision>
  <cp:lastPrinted>2017-09-06T11:46:51Z</cp:lastPrinted>
  <dcterms:created xsi:type="dcterms:W3CDTF">2017-09-05T14:10:32Z</dcterms:created>
  <dcterms:modified xsi:type="dcterms:W3CDTF">2017-09-08T14:41:23Z</dcterms:modified>
</cp:coreProperties>
</file>